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embeddedFontLst>
    <p:embeddedFont>
      <p:font typeface="Source Sans Pr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im+3RhHTrFGNkFmk6iOa4USSNh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font" Target="fonts/SourceSansPro-boldItalic.fntdata"/><Relationship Id="rId9" Type="http://schemas.openxmlformats.org/officeDocument/2006/relationships/font" Target="fonts/SourceSansPr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SourceSansPro-regular.fntdata"/><Relationship Id="rId8" Type="http://schemas.openxmlformats.org/officeDocument/2006/relationships/font" Target="fonts/SourceSansPr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fb763e2cd5_0_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gfb763e2cd5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703340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4183015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9048400" y="6424788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" name="Google Shape;17;p3"/>
          <p:cNvSpPr txBox="1"/>
          <p:nvPr/>
        </p:nvSpPr>
        <p:spPr>
          <a:xfrm>
            <a:off x="5298125" y="-53783"/>
            <a:ext cx="9588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US" sz="15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ISSN 2525975-X</a:t>
            </a:r>
            <a:endParaRPr b="1" i="0" sz="15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8" name="Google Shape;18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40527" y="-17700"/>
            <a:ext cx="12241352" cy="165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3"/>
          <p:cNvSpPr txBox="1"/>
          <p:nvPr>
            <p:ph type="title"/>
          </p:nvPr>
        </p:nvSpPr>
        <p:spPr>
          <a:xfrm>
            <a:off x="838200" y="1680668"/>
            <a:ext cx="105156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3"/>
          <p:cNvSpPr txBox="1"/>
          <p:nvPr>
            <p:ph idx="1" type="body"/>
          </p:nvPr>
        </p:nvSpPr>
        <p:spPr>
          <a:xfrm>
            <a:off x="838200" y="2872643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2" type="sldNum"/>
          </p:nvPr>
        </p:nvSpPr>
        <p:spPr>
          <a:xfrm>
            <a:off x="8991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5" name="Google Shape;25;p13"/>
          <p:cNvSpPr txBox="1"/>
          <p:nvPr/>
        </p:nvSpPr>
        <p:spPr>
          <a:xfrm>
            <a:off x="5298125" y="-53783"/>
            <a:ext cx="9588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US" sz="15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ISSN 2525975-X</a:t>
            </a:r>
            <a:endParaRPr b="1" i="0" sz="15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26" name="Google Shape;26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40527" y="-17700"/>
            <a:ext cx="12241352" cy="165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 rot="5400000">
            <a:off x="3920332" y="-1256506"/>
            <a:ext cx="4351337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43" name="Google Shape;4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9" name="Google Shape;49;p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7" name="Google Shape;67;p1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1524000" y="1703340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t/>
            </a:r>
            <a:endParaRPr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1524000" y="4183015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fb763e2cd5_0_2"/>
          <p:cNvSpPr txBox="1"/>
          <p:nvPr>
            <p:ph type="title"/>
          </p:nvPr>
        </p:nvSpPr>
        <p:spPr>
          <a:xfrm>
            <a:off x="838200" y="1680668"/>
            <a:ext cx="10515600" cy="99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5" name="Google Shape;95;gfb763e2cd5_0_2"/>
          <p:cNvSpPr txBox="1"/>
          <p:nvPr>
            <p:ph idx="1" type="body"/>
          </p:nvPr>
        </p:nvSpPr>
        <p:spPr>
          <a:xfrm>
            <a:off x="838200" y="2872643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2020-09-08T13:55:13Z</dcterms:created>
  <dc:creator>Luíza</dc:creator>
</cp:coreProperties>
</file>